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055"/>
    <a:srgbClr val="00356B"/>
    <a:srgbClr val="F55D40"/>
    <a:srgbClr val="F5B43F"/>
    <a:srgbClr val="595959"/>
    <a:srgbClr val="002040"/>
    <a:srgbClr val="164368"/>
    <a:srgbClr val="184972"/>
    <a:srgbClr val="01557A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>
        <p:scale>
          <a:sx n="60" d="100"/>
          <a:sy n="60" d="100"/>
        </p:scale>
        <p:origin x="31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20043"/>
            <a:ext cx="10472816" cy="6588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2764034" y="146009"/>
            <a:ext cx="7747517" cy="338554"/>
          </a:xfrm>
          <a:prstGeom prst="rect">
            <a:avLst/>
          </a:prstGeom>
          <a:solidFill>
            <a:srgbClr val="164368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24265"/>
              </p:ext>
            </p:extLst>
          </p:nvPr>
        </p:nvGraphicFramePr>
        <p:xfrm>
          <a:off x="319950" y="2729552"/>
          <a:ext cx="10191609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45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042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736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6144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695333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1173708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23479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47196"/>
              </p:ext>
            </p:extLst>
          </p:nvPr>
        </p:nvGraphicFramePr>
        <p:xfrm>
          <a:off x="319948" y="645517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Tohoku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84583"/>
            <a:ext cx="1835985" cy="338554"/>
          </a:xfrm>
          <a:prstGeom prst="rect">
            <a:avLst/>
          </a:prstGeom>
          <a:solidFill>
            <a:srgbClr val="11334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TQM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471546" y="217799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70418"/>
            <a:ext cx="2459371" cy="1243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rgbClr val="00356B"/>
                </a:solidFill>
              </a:rPr>
              <a:t>OPRATION TIME</a:t>
            </a: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70420"/>
            <a:ext cx="2459371" cy="1243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rgbClr val="00356B"/>
                </a:solidFill>
              </a:rPr>
              <a:t>STOP TIME</a:t>
            </a: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70419"/>
            <a:ext cx="2459371" cy="1243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rgbClr val="00356B"/>
                </a:solidFill>
              </a:rPr>
              <a:t>BREAK TIME</a:t>
            </a: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70418"/>
            <a:ext cx="2459371" cy="1243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  <a:p>
            <a:pPr algn="ctr"/>
            <a:r>
              <a:rPr lang="en-US" sz="4400" dirty="0">
                <a:solidFill>
                  <a:srgbClr val="00356B"/>
                </a:solidFill>
              </a:rPr>
              <a:t>68%</a:t>
            </a:r>
            <a:endParaRPr lang="en-US" sz="1200" dirty="0">
              <a:solidFill>
                <a:srgbClr val="00356B"/>
              </a:solidFill>
            </a:endParaRP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895030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12435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01363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12434"/>
            <a:ext cx="1453489" cy="1464737"/>
          </a:xfrm>
          <a:prstGeom prst="blockArc">
            <a:avLst>
              <a:gd name="adj1" fmla="val 10799998"/>
              <a:gd name="adj2" fmla="val 21359430"/>
              <a:gd name="adj3" fmla="val 14527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13395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46540" y="4849876"/>
            <a:ext cx="2520272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  Drill through Details</a:t>
            </a: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66" y="4426485"/>
            <a:ext cx="659659" cy="65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6039448" y="1882998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12435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57223" y="198933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5396763-5737-44E2-9E97-C29FD1F4A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55" y="2670286"/>
            <a:ext cx="636703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312</Words>
  <Application>Microsoft Office PowerPoint</Application>
  <PresentationFormat>Widescreen</PresentationFormat>
  <Paragraphs>179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59</cp:revision>
  <dcterms:created xsi:type="dcterms:W3CDTF">2020-07-15T20:01:48Z</dcterms:created>
  <dcterms:modified xsi:type="dcterms:W3CDTF">2020-08-08T02:33:42Z</dcterms:modified>
</cp:coreProperties>
</file>